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D4A40-03C0-45DF-927C-68B7689414AB}" type="datetimeFigureOut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B94F59-6C96-4674-A4BD-29F2BC583C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1625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0CBB-8CDC-4672-8CCB-3AA7E17ABE1F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038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BD3FD-9216-4431-ACD3-EBAC24D63614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53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252E5-07E3-488A-B51A-6C364FB1CC2B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504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309F0-AEF7-4864-9C9B-485F1DAF8022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363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D4578-1714-4513-AD9D-527A86E88CEF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82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2B991-8C56-42F5-B7ED-6C371873B4CD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438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F83F-C81F-49EE-B56B-B3ABF74214DB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731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15156-4673-41CC-85D1-5CA58648B051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09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6C53F-EE3B-412B-9014-502A1AF4A736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125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A075F-C112-4C04-8CBB-5D4D8066DDA5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219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78754-E0B5-496B-BD26-13EDF4792C99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893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3297E-50F5-44F1-A2E9-B465269C1D97}" type="datetime1">
              <a:rPr kumimoji="1" lang="ja-JP" altLang="en-US" smtClean="0"/>
              <a:t>2020/1/26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43245F-B071-48B6-B5D2-6184303A50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3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pring2020@ggs.shs.ens.titech.ac.jp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D63DF92-DC1A-4A9A-9206-CE77F9083E15}"/>
              </a:ext>
            </a:extLst>
          </p:cNvPr>
          <p:cNvSpPr txBox="1"/>
          <p:nvPr/>
        </p:nvSpPr>
        <p:spPr>
          <a:xfrm>
            <a:off x="482887" y="437529"/>
            <a:ext cx="3400483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3600" dirty="0"/>
              <a:t>Write your Name</a:t>
            </a:r>
            <a:endParaRPr kumimoji="1" lang="ja-JP" altLang="en-US" sz="3600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CAFFB01-2927-43A5-A63A-10D19A73331F}"/>
              </a:ext>
            </a:extLst>
          </p:cNvPr>
          <p:cNvSpPr/>
          <p:nvPr/>
        </p:nvSpPr>
        <p:spPr>
          <a:xfrm>
            <a:off x="5714413" y="460877"/>
            <a:ext cx="3018621" cy="3559118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dirty="0">
                <a:solidFill>
                  <a:srgbClr val="FF0000"/>
                </a:solidFill>
              </a:rPr>
              <a:t>Instruction: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This sheet will be used in the “Guidance” and “Team Building” sessions in Day 1. 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Write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about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>
                <a:solidFill>
                  <a:schemeClr val="tx1"/>
                </a:solidFill>
              </a:rPr>
              <a:t>yourself</a:t>
            </a:r>
            <a:r>
              <a:rPr kumimoji="1" lang="ja-JP" altLang="en-US" sz="140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by using the boxes in the sheet and by following the instructions in the boxes. You may delete the boxes and instructions.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Put your photo in this box, and delete this box.</a:t>
            </a: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chemeClr val="tx1"/>
                </a:solidFill>
              </a:rPr>
              <a:t>By the deadline, submit</a:t>
            </a:r>
            <a:r>
              <a:rPr kumimoji="1" lang="ja-JP" altLang="en-US" sz="1400" dirty="0">
                <a:solidFill>
                  <a:schemeClr val="tx1"/>
                </a:solidFill>
              </a:rPr>
              <a:t> </a:t>
            </a:r>
            <a:r>
              <a:rPr kumimoji="1" lang="en-US" altLang="ja-JP" sz="1400" dirty="0">
                <a:solidFill>
                  <a:schemeClr val="tx1"/>
                </a:solidFill>
              </a:rPr>
              <a:t>the final version via email to: </a:t>
            </a:r>
            <a:r>
              <a:rPr kumimoji="1" lang="en-US" altLang="ja-JP" sz="1400" dirty="0">
                <a:solidFill>
                  <a:schemeClr val="tx1"/>
                </a:solidFill>
                <a:hlinkClick r:id="rId2"/>
              </a:rPr>
              <a:t>spring2020@ggs.shs.ens.titech.ac.jp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</a:rPr>
              <a:t>・</a:t>
            </a:r>
            <a:r>
              <a:rPr kumimoji="1" lang="en-US" altLang="ja-JP" sz="1400" dirty="0">
                <a:solidFill>
                  <a:srgbClr val="FF0000"/>
                </a:solidFill>
              </a:rPr>
              <a:t>Deadlines</a:t>
            </a:r>
            <a:r>
              <a:rPr kumimoji="1" lang="en-US" altLang="ja-JP" sz="1400" dirty="0">
                <a:solidFill>
                  <a:schemeClr val="tx1"/>
                </a:solidFill>
              </a:rPr>
              <a:t>: Feb. 14 for Group 1 and Feb. 27 for Group 2.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A4448D-517E-41CD-9929-3186C2A07B63}"/>
              </a:ext>
            </a:extLst>
          </p:cNvPr>
          <p:cNvSpPr txBox="1"/>
          <p:nvPr/>
        </p:nvSpPr>
        <p:spPr>
          <a:xfrm>
            <a:off x="482887" y="1274930"/>
            <a:ext cx="5025547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about origins or meanings of your name;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84EA886-B0CE-4FCE-ADCC-4040DB16FB46}"/>
              </a:ext>
            </a:extLst>
          </p:cNvPr>
          <p:cNvSpPr txBox="1"/>
          <p:nvPr/>
        </p:nvSpPr>
        <p:spPr>
          <a:xfrm>
            <a:off x="482887" y="4187717"/>
            <a:ext cx="825014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your favorite things, sports, music, …. etc.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B8AD42E-98BF-4065-8E01-895168B9AC8E}"/>
              </a:ext>
            </a:extLst>
          </p:cNvPr>
          <p:cNvSpPr txBox="1"/>
          <p:nvPr/>
        </p:nvSpPr>
        <p:spPr>
          <a:xfrm>
            <a:off x="482887" y="2697801"/>
            <a:ext cx="5025547" cy="132343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your affiliation;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A0099CB-DC0B-4FCC-8362-B699C76F600D}"/>
              </a:ext>
            </a:extLst>
          </p:cNvPr>
          <p:cNvSpPr txBox="1"/>
          <p:nvPr/>
        </p:nvSpPr>
        <p:spPr>
          <a:xfrm>
            <a:off x="482887" y="5369857"/>
            <a:ext cx="8250147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2000" dirty="0"/>
              <a:t>Write research questions and keywords of your research ;</a:t>
            </a:r>
          </a:p>
          <a:p>
            <a:endParaRPr kumimoji="1" lang="en-US" altLang="ja-JP" sz="2000" dirty="0"/>
          </a:p>
          <a:p>
            <a:endParaRPr kumimoji="1" lang="en-US" altLang="ja-JP" sz="2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FFD7C6-4861-49E0-8D24-DBF946A14399}"/>
              </a:ext>
            </a:extLst>
          </p:cNvPr>
          <p:cNvSpPr txBox="1"/>
          <p:nvPr/>
        </p:nvSpPr>
        <p:spPr>
          <a:xfrm>
            <a:off x="1895707" y="6401094"/>
            <a:ext cx="6837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err="1"/>
              <a:t>Glocal</a:t>
            </a:r>
            <a:r>
              <a:rPr kumimoji="1" lang="en-US" altLang="ja-JP" dirty="0"/>
              <a:t> Spring School Program 2020: Date:</a:t>
            </a:r>
            <a:r>
              <a:rPr kumimoji="1" lang="ja-JP" altLang="en-US" dirty="0"/>
              <a:t>　　      </a:t>
            </a:r>
            <a:r>
              <a:rPr kumimoji="1" lang="en-US" altLang="ja-JP" dirty="0"/>
              <a:t>(m)/               (d)/2020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386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162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猪原 健弘</dc:creator>
  <cp:lastModifiedBy>猪原 健弘</cp:lastModifiedBy>
  <cp:revision>22</cp:revision>
  <dcterms:created xsi:type="dcterms:W3CDTF">2019-12-01T11:56:32Z</dcterms:created>
  <dcterms:modified xsi:type="dcterms:W3CDTF">2020-01-26T07:14:15Z</dcterms:modified>
</cp:coreProperties>
</file>